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0" r:id="rId7"/>
    <p:sldId id="259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980728"/>
            <a:ext cx="7776864" cy="540060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Библиотека ХТИ - филиала СФУ отдел «Абонемент» представляет вашему вниманию обзор литературы по теме</a:t>
            </a:r>
          </a:p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«Социология – наука </a:t>
            </a:r>
            <a:r>
              <a:rPr lang="ru-RU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 обществе ».</a:t>
            </a:r>
            <a:endParaRPr lang="ru-RU" dirty="0" smtClean="0">
              <a:solidFill>
                <a:schemeClr val="accent6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Представленный материал содержит  10 библиографических описаний документов.</a:t>
            </a:r>
          </a:p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Хронологический охват обзора с 2005 года по 2015 год.</a:t>
            </a:r>
          </a:p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Библиографическое описание составлено в соответствии с Межгосударственным стандартом </a:t>
            </a:r>
          </a:p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ГОСТ 7.1-2003 «Библиографическая запись. Библиографическое описание. Общие требования и правила составления».</a:t>
            </a:r>
          </a:p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Представленную литературу вы сможете получить посетив отдел «Абонемент» библиотеки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ХТИ-филиала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СФУ, в корпусе «Б» по адресу: ул. Комарова, 15 (2 этаж), аудитория № 202</a:t>
            </a:r>
          </a:p>
          <a:p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57606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Уважаемые читатели! 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59832" y="476672"/>
            <a:ext cx="5832648" cy="604867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60.5я77</a:t>
            </a:r>
          </a:p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Л27</a:t>
            </a:r>
          </a:p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Латышева, В. В. Основы социологии и политологии : учебник / В.В. Латышева. - М. :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Гардарики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2005. - 336 с.</a:t>
            </a:r>
          </a:p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Аннотация: В учебнике вскрыта сущность общества как социальной системы - в органическом единстве социальных и политических отношений и процессов. Рассмотрены эволюция и типология общества и государства, проанализирована роль субъектов социальной жизни (личности, политических партий, элит, социальных общностей и групп)  в социальном процессе. Особое внимание уделено таким важным темам, как социальные статусы и роли личности, стратификация общества, регулирование социальными институтами социально-политических отношений, культура и социализация личности, социальный контроль и международные отношения.</a:t>
            </a:r>
          </a:p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Экземпляры: всего:1 -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.(1)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88840"/>
            <a:ext cx="1810544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2592288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59832" y="476672"/>
            <a:ext cx="5832648" cy="604867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60.5я73</a:t>
            </a:r>
          </a:p>
          <a:p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69</a:t>
            </a:r>
          </a:p>
          <a:p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Социология. Общий курс : учебник; допущено МО РФ. - М.: ИНФРА-М, 2008. - 332 с. - (Высшее образование)</a:t>
            </a:r>
          </a:p>
          <a:p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Аннотация: Учебник создан с целью помочь изучающим социологию научно осмыслить процессы возникновения и развития идей об устройстве общественной жизни и основные исторические этапы становления социологии как науки; освоить методологию познания социальных норм жизнедеятельности людей; овладеть главными социологическими теориями, отраслевыми </a:t>
            </a:r>
          </a:p>
          <a:p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Экземпляры: всего:20 - </a:t>
            </a:r>
            <a:r>
              <a:rPr lang="ru-RU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.(16), </a:t>
            </a:r>
            <a:r>
              <a:rPr lang="ru-RU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№2(2), </a:t>
            </a:r>
            <a:r>
              <a:rPr lang="ru-RU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№1(2)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88840"/>
            <a:ext cx="1810544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2520280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59832" y="476672"/>
            <a:ext cx="5832648" cy="604867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60.5я73</a:t>
            </a:r>
          </a:p>
          <a:p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 14</a:t>
            </a:r>
          </a:p>
          <a:p>
            <a:r>
              <a:rPr lang="ru-RU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Багдасарьян</a:t>
            </a: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Н. Г. Социология : учебник и практикум для академического </a:t>
            </a:r>
            <a:r>
              <a:rPr lang="ru-RU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/ Н. Г. </a:t>
            </a:r>
            <a:r>
              <a:rPr lang="ru-RU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Багдасарьян</a:t>
            </a: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М. А. Козлова, Н. Р. </a:t>
            </a:r>
            <a:r>
              <a:rPr lang="ru-RU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Шушанян</a:t>
            </a: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; под общ. ред. Н. Г. </a:t>
            </a:r>
            <a:r>
              <a:rPr lang="ru-RU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Багдасарьян</a:t>
            </a: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- 2-е изд., </a:t>
            </a:r>
            <a:r>
              <a:rPr lang="ru-RU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перераб</a:t>
            </a: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и доп. - М. : Издательство </a:t>
            </a:r>
            <a:r>
              <a:rPr lang="ru-RU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Юрайт</a:t>
            </a: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2015. - 448 с. - (Бакалавр. Академический курс)</a:t>
            </a:r>
          </a:p>
          <a:p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Аннотация: Учебник содержит курс лекций по социологии, включающий учебно-методические комплексы.</a:t>
            </a:r>
          </a:p>
          <a:p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Экземпляры: всего:20 - </a:t>
            </a:r>
            <a:r>
              <a:rPr lang="ru-RU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.(16), </a:t>
            </a:r>
            <a:r>
              <a:rPr lang="ru-RU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№1(2), </a:t>
            </a:r>
            <a:r>
              <a:rPr lang="ru-RU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№2(2)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88840"/>
            <a:ext cx="1810544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404664"/>
            <a:ext cx="2736303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59832" y="476672"/>
            <a:ext cx="5832648" cy="604867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60.5я73</a:t>
            </a:r>
          </a:p>
          <a:p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67</a:t>
            </a:r>
          </a:p>
          <a:p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Волков, Ю. Е. Социология : учебное пособие для магистрантов / Ю. Е. Волков. - М. : "Дашков и К", 2010. - 400 с.</a:t>
            </a:r>
          </a:p>
          <a:p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Аннотация: Рассматриваются роль социологии в обеспечении познания общественных явлений и научной ориентации практической деятельности, социальная реальность с позиций социологических подходов, относящихся к явлениям политической жизни и управленческой деятельности, на основе концептуальных положений.</a:t>
            </a:r>
          </a:p>
          <a:p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Экземпляры: всего:12 - </a:t>
            </a:r>
            <a:r>
              <a:rPr lang="ru-RU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.(8), №3(2), </a:t>
            </a:r>
            <a:r>
              <a:rPr lang="ru-RU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№1(2)</a:t>
            </a:r>
          </a:p>
          <a:p>
            <a:pPr>
              <a:buNone/>
            </a:pPr>
            <a:r>
              <a:rPr lang="ru-RU" sz="29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88840"/>
            <a:ext cx="1810544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2736304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59832" y="476672"/>
            <a:ext cx="5832648" cy="604867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60.5</a:t>
            </a:r>
          </a:p>
          <a:p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 67</a:t>
            </a:r>
          </a:p>
          <a:p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Горелов, А. А. Социология в вопросах и ответах: учебное пособие / А. А. Горелов. - М.: ЭКСМО, 2006. - 320 с.</a:t>
            </a:r>
          </a:p>
          <a:p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Аннотация: Книга направлена на создание у студентов целостного представления о человеческом обществе, основных предпосылках и причинах его развития его динамике и закономерностях.</a:t>
            </a:r>
          </a:p>
          <a:p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Экземпляры: всего:101 - №3(6), </a:t>
            </a:r>
            <a:r>
              <a:rPr lang="ru-RU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№1(3), </a:t>
            </a:r>
            <a:r>
              <a:rPr lang="ru-RU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№2(2), </a:t>
            </a:r>
            <a:r>
              <a:rPr lang="ru-RU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.(90)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88840"/>
            <a:ext cx="1810544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2736304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59832" y="476672"/>
            <a:ext cx="5832648" cy="604867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60.524.224я73</a:t>
            </a:r>
          </a:p>
          <a:p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 85 </a:t>
            </a:r>
          </a:p>
          <a:p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Гришаева, Л. И. Введение в теорию межкультурной коммуникации : учебное пособие для студентов вузов.; рекомендовано УМО по образованию в области лингвистики / Л. И. Гришаева, Л. В. Цурикова. - 4-е изд., стереотипное. - М. : Академия, 2007. - 336 с.</a:t>
            </a:r>
          </a:p>
          <a:p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Аннотация: Трактуются узловые проблемы межкультурной коммуникации.</a:t>
            </a:r>
          </a:p>
          <a:p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Экземпляры: всего:4 - </a:t>
            </a:r>
            <a:r>
              <a:rPr lang="ru-RU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№1(2), </a:t>
            </a:r>
            <a:r>
              <a:rPr lang="ru-RU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.(2)</a:t>
            </a:r>
          </a:p>
          <a:p>
            <a:pPr>
              <a:buNone/>
            </a:pP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88840"/>
            <a:ext cx="1810544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6672"/>
            <a:ext cx="2736304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59832" y="476672"/>
            <a:ext cx="5832648" cy="604867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60.5я73</a:t>
            </a:r>
          </a:p>
          <a:p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Д55</a:t>
            </a:r>
          </a:p>
          <a:p>
            <a:r>
              <a:rPr lang="ru-RU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Добреньков</a:t>
            </a: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В. И. Социология : учебник.; допущено МО РФ / В.И. </a:t>
            </a:r>
            <a:r>
              <a:rPr lang="ru-RU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Добреньков</a:t>
            </a: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 А.И. Кравченко. - М. : ИНФРА-М, 2007. - 624 с. - (Серия "Высшее образование")</a:t>
            </a:r>
          </a:p>
          <a:p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Аннотация: Освещаются </a:t>
            </a:r>
            <a:r>
              <a:rPr lang="ru-RU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теоретико</a:t>
            </a: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методологические вопросы, которые обязан знать будущий социолог - профессионал, и базовые темы отраслевых направлений социологии.</a:t>
            </a:r>
          </a:p>
          <a:p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Экземпляры: всего:27 - </a:t>
            </a:r>
            <a:r>
              <a:rPr lang="ru-RU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.(23), </a:t>
            </a:r>
            <a:r>
              <a:rPr lang="ru-RU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№2(2), </a:t>
            </a:r>
            <a:r>
              <a:rPr lang="ru-RU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№1(2)</a:t>
            </a:r>
          </a:p>
          <a:p>
            <a:pPr>
              <a:buNone/>
            </a:pPr>
            <a:endParaRPr lang="ru-RU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88840"/>
            <a:ext cx="1810544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4665"/>
            <a:ext cx="2880320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59832" y="476672"/>
            <a:ext cx="5832648" cy="604867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60.5я73</a:t>
            </a:r>
          </a:p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Ж 73</a:t>
            </a:r>
          </a:p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Жириновский, В. В. Социология мировой политики : учебное пособие.; допущено УМО по классическому университетскому образованию  / В. В. Жириновский, Н. А.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Васецкий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- М. : Издание Либерально-демократической партии России, 2012. - 432 с.</a:t>
            </a:r>
          </a:p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Аннотация: Раскрывается новая научная дисциплина "Социология мировой политики". Показывается место и роль дисциплины в системе социологических наук, раскрывается ее предмет и методы исследования. представлена социологическая модель современной мировой политики, раскрыта роль России в мире как центра восточно-христианской православной цивилизации.</a:t>
            </a:r>
          </a:p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Экземпляры: всего:5 -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.(3),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№1(2)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88840"/>
            <a:ext cx="1810544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2808312" cy="4446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59832" y="476672"/>
            <a:ext cx="5832648" cy="604867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60.5</a:t>
            </a:r>
          </a:p>
          <a:p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77</a:t>
            </a:r>
          </a:p>
          <a:p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Кравченко, А. И. Социология: учебник для академического </a:t>
            </a:r>
            <a:r>
              <a:rPr lang="ru-RU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/ А. И. Кравченко. - 3-е изд., </a:t>
            </a:r>
            <a:r>
              <a:rPr lang="ru-RU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перераб</a:t>
            </a: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и доп. - М.: </a:t>
            </a:r>
            <a:r>
              <a:rPr lang="ru-RU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Юрайт</a:t>
            </a: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2014. - 529 с. - (Бакалавр. Академический курс)</a:t>
            </a:r>
          </a:p>
          <a:p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Аннотация: Отражены явления общественной жизни.</a:t>
            </a:r>
          </a:p>
          <a:p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Экземпляры: всего:15 - </a:t>
            </a:r>
            <a:r>
              <a:rPr lang="ru-RU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.(11), </a:t>
            </a:r>
            <a:r>
              <a:rPr lang="ru-RU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№1(2), </a:t>
            </a:r>
            <a:r>
              <a:rPr lang="ru-RU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№2(2)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88840"/>
            <a:ext cx="1810544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2520280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59832" y="476672"/>
            <a:ext cx="5832648" cy="604867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60.5</a:t>
            </a:r>
          </a:p>
          <a:p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К78 </a:t>
            </a:r>
          </a:p>
          <a:p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Кравченко, А. И. Социология: учебник для вузов.; рекомендовано МО РФ / А. И. Кравченко, В. Ф. </a:t>
            </a:r>
            <a:r>
              <a:rPr lang="ru-RU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Анурин</a:t>
            </a: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- СПб.: Питер, 2008, то же 2006. - 432 с.: ил. - (Учебник для вузов)</a:t>
            </a:r>
          </a:p>
          <a:p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Аннотация: Данный учебник содержит целостное, полное и глубокое описание основных фактов и теоретических положений современной социологии - одной из самых молодых и быстро развивающихся наук, обязательное изучение которой сегодня предусмотрено государственным стандартом для всех специальностей высшего образования.</a:t>
            </a:r>
          </a:p>
          <a:p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Экземпляры: всего:21 - </a:t>
            </a:r>
            <a:r>
              <a:rPr lang="ru-RU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.(18), </a:t>
            </a:r>
            <a:r>
              <a:rPr lang="ru-RU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№2(2), </a:t>
            </a:r>
            <a:r>
              <a:rPr lang="ru-RU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№1(1)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88840"/>
            <a:ext cx="1810544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20688"/>
            <a:ext cx="2520280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</TotalTime>
  <Words>856</Words>
  <Application>Microsoft Office PowerPoint</Application>
  <PresentationFormat>Экран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Уважаемые читатели!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читатели! </dc:title>
  <cp:lastModifiedBy>bibl2</cp:lastModifiedBy>
  <cp:revision>5</cp:revision>
  <dcterms:modified xsi:type="dcterms:W3CDTF">2017-04-26T01:05:20Z</dcterms:modified>
</cp:coreProperties>
</file>